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" panose="020B0604020202020204" charset="0"/>
      <p:regular r:id="rId18"/>
    </p:embeddedFont>
    <p:embeddedFont>
      <p:font typeface="Agrandir Bold" panose="020B0604020202020204" charset="0"/>
      <p:regular r:id="rId19"/>
    </p:embeddedFont>
    <p:embeddedFont>
      <p:font typeface="Agrandir Bold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04518-6427-45F0-8377-2C277C1504A1}" v="3" dt="2025-05-24T16:12:18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JAH LIAN" userId="S::s223147812@deakin.edu.au::d831685b-cbce-4413-9782-552fd80296ab" providerId="AD" clId="Web-{9D704518-6427-45F0-8377-2C277C1504A1}"/>
    <pc:docChg chg="modSld">
      <pc:chgData name="ELIJAH LIAN" userId="S::s223147812@deakin.edu.au::d831685b-cbce-4413-9782-552fd80296ab" providerId="AD" clId="Web-{9D704518-6427-45F0-8377-2C277C1504A1}" dt="2025-05-24T16:12:18.951" v="2" actId="1076"/>
      <pc:docMkLst>
        <pc:docMk/>
      </pc:docMkLst>
      <pc:sldChg chg="modSp">
        <pc:chgData name="ELIJAH LIAN" userId="S::s223147812@deakin.edu.au::d831685b-cbce-4413-9782-552fd80296ab" providerId="AD" clId="Web-{9D704518-6427-45F0-8377-2C277C1504A1}" dt="2025-05-24T15:55:16.184" v="0" actId="1076"/>
        <pc:sldMkLst>
          <pc:docMk/>
          <pc:sldMk cId="0" sldId="262"/>
        </pc:sldMkLst>
        <pc:picChg chg="mod">
          <ac:chgData name="ELIJAH LIAN" userId="S::s223147812@deakin.edu.au::d831685b-cbce-4413-9782-552fd80296ab" providerId="AD" clId="Web-{9D704518-6427-45F0-8377-2C277C1504A1}" dt="2025-05-24T15:55:16.184" v="0" actId="1076"/>
          <ac:picMkLst>
            <pc:docMk/>
            <pc:sldMk cId="0" sldId="262"/>
            <ac:picMk id="2" creationId="{00000000-0000-0000-0000-000000000000}"/>
          </ac:picMkLst>
        </pc:picChg>
      </pc:sldChg>
      <pc:sldChg chg="modSp">
        <pc:chgData name="ELIJAH LIAN" userId="S::s223147812@deakin.edu.au::d831685b-cbce-4413-9782-552fd80296ab" providerId="AD" clId="Web-{9D704518-6427-45F0-8377-2C277C1504A1}" dt="2025-05-24T16:12:18.951" v="2" actId="1076"/>
        <pc:sldMkLst>
          <pc:docMk/>
          <pc:sldMk cId="0" sldId="263"/>
        </pc:sldMkLst>
        <pc:picChg chg="mod">
          <ac:chgData name="ELIJAH LIAN" userId="S::s223147812@deakin.edu.au::d831685b-cbce-4413-9782-552fd80296ab" providerId="AD" clId="Web-{9D704518-6427-45F0-8377-2C277C1504A1}" dt="2025-05-24T16:12:18.951" v="2" actId="1076"/>
          <ac:picMkLst>
            <pc:docMk/>
            <pc:sldMk cId="0" sldId="263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happy with your work in your created branch, you can add your command in vs terminal</a:t>
            </a:r>
          </a:p>
          <a:p>
            <a:r>
              <a:rPr lang="en-US"/>
              <a:t>git add .</a:t>
            </a:r>
          </a:p>
          <a:p>
            <a:r>
              <a:rPr lang="en-US"/>
              <a:t>git comit -m "added.."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jpe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Bytes-Organisation/Intelligent-IoT-Data-Management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9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code.visualstudio.com" TargetMode="External"/><Relationship Id="rId4" Type="http://schemas.openxmlformats.org/officeDocument/2006/relationships/hyperlink" Target="https://github.com/git-guides/install-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PzYxpncAYD8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4960" y="2845631"/>
            <a:ext cx="17118080" cy="4996533"/>
            <a:chOff x="0" y="0"/>
            <a:chExt cx="22824107" cy="66620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22824107" cy="5097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50"/>
                </a:lnSpc>
              </a:pPr>
              <a:r>
                <a:rPr lang="en-US" sz="125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Collaborating with GitHub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89004"/>
              <a:ext cx="22824107" cy="1473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for INTELLIGENT IOT DATA MANAGEMENT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BY: Srilakshmi Nair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0471" t="16618" r="104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204841" y="4393941"/>
            <a:ext cx="11359298" cy="5893059"/>
          </a:xfrm>
          <a:custGeom>
            <a:avLst/>
            <a:gdLst/>
            <a:ahLst/>
            <a:cxnLst/>
            <a:rect l="l" t="t" r="r" b="b"/>
            <a:pathLst>
              <a:path w="11359298" h="5893059">
                <a:moveTo>
                  <a:pt x="0" y="0"/>
                </a:moveTo>
                <a:lnTo>
                  <a:pt x="11359298" y="0"/>
                </a:lnTo>
                <a:lnTo>
                  <a:pt x="11359298" y="5893059"/>
                </a:lnTo>
                <a:lnTo>
                  <a:pt x="0" y="589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77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61104" y="683930"/>
            <a:ext cx="8397858" cy="3710011"/>
            <a:chOff x="0" y="0"/>
            <a:chExt cx="11197145" cy="49466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1197145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Make Your Changes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62910"/>
              <a:ext cx="11197145" cy="3083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Add or edit files in the /frontend folder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Write your REACT/TAILWIND CSS/JS code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Save your work and test locally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🔍 Tip: Always check your work in the browser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425838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388945" y="3484432"/>
            <a:ext cx="9801971" cy="2729391"/>
            <a:chOff x="0" y="0"/>
            <a:chExt cx="13069295" cy="363918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38125"/>
              <a:ext cx="13069295" cy="188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04"/>
                </a:lnSpc>
                <a:spcBef>
                  <a:spcPct val="0"/>
                </a:spcBef>
              </a:pPr>
              <a:r>
                <a:rPr lang="en-US" sz="817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Add, Commit, show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6515"/>
              <a:ext cx="13069295" cy="1472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5198" lvl="1" indent="-327599" algn="l">
                <a:lnSpc>
                  <a:spcPts val="4248"/>
                </a:lnSpc>
                <a:buFont typeface="Arial"/>
                <a:buChar char="•"/>
              </a:pPr>
              <a:r>
                <a:rPr lang="en-US" sz="3034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add .</a:t>
              </a:r>
            </a:p>
            <a:p>
              <a:pPr marL="655198" lvl="1" indent="-327599" algn="l">
                <a:lnSpc>
                  <a:spcPts val="4248"/>
                </a:lnSpc>
                <a:buFont typeface="Arial"/>
                <a:buChar char="•"/>
              </a:pPr>
              <a:r>
                <a:rPr lang="en-US" sz="3034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commit -m “added login page UI”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672786" y="2341409"/>
            <a:ext cx="9290314" cy="7607152"/>
          </a:xfrm>
          <a:custGeom>
            <a:avLst/>
            <a:gdLst/>
            <a:ahLst/>
            <a:cxnLst/>
            <a:rect l="l" t="t" r="r" b="b"/>
            <a:pathLst>
              <a:path w="9290314" h="7607152">
                <a:moveTo>
                  <a:pt x="0" y="0"/>
                </a:moveTo>
                <a:lnTo>
                  <a:pt x="9290314" y="0"/>
                </a:lnTo>
                <a:lnTo>
                  <a:pt x="9290314" y="7607151"/>
                </a:lnTo>
                <a:lnTo>
                  <a:pt x="0" y="760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01" r="-1630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0706" y="931057"/>
            <a:ext cx="8397858" cy="8424886"/>
            <a:chOff x="0" y="0"/>
            <a:chExt cx="11197145" cy="112331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1197145" cy="300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Push to Main (After Approval)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72610"/>
              <a:ext cx="11197145" cy="7960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After your work is approved: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Switch to the main branch: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checkout main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Pull latest changes: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</a:t>
              </a: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it pull origin main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Merge your branch into main: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</a:t>
              </a: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it merge your-name-feature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Push to GitHub: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push origin main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06035" y="3059894"/>
            <a:ext cx="16965393" cy="4167211"/>
            <a:chOff x="0" y="0"/>
            <a:chExt cx="22620524" cy="555628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2262052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Good Practices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62910"/>
              <a:ext cx="22620524" cy="3693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Pull latest main before you start work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Make small, focused changes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Write clear commit messages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Don’t push without approval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Ask if you’re unsure – collaboration matters!</a:t>
              </a:r>
            </a:p>
            <a:p>
              <a:pPr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57890" y="2678662"/>
            <a:ext cx="12184569" cy="4929677"/>
            <a:chOff x="0" y="0"/>
            <a:chExt cx="16246092" cy="6572902"/>
          </a:xfrm>
        </p:grpSpPr>
        <p:sp>
          <p:nvSpPr>
            <p:cNvPr id="4" name="TextBox 4"/>
            <p:cNvSpPr txBox="1"/>
            <p:nvPr/>
          </p:nvSpPr>
          <p:spPr>
            <a:xfrm>
              <a:off x="0" y="1921104"/>
              <a:ext cx="16246092" cy="4651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🧠 Ask me any time!</a:t>
              </a: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Meetings, Teams, or chats</a:t>
              </a: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📩 Email: s223970328@deakin.edu.au</a:t>
              </a: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🔗 Repo Link:</a:t>
              </a:r>
            </a:p>
            <a:p>
              <a:pPr algn="l">
                <a:lnSpc>
                  <a:spcPts val="3920"/>
                </a:lnSpc>
              </a:pPr>
              <a:r>
                <a:rPr lang="en-US" sz="2800" u="sng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3" tooltip="https://github.com/DataBytes-Organisation/Intelligent-IoT-Data-Management"/>
                </a:rPr>
                <a:t>https://github.com/DataBytes-Organisation/Intelligent-IoT-Data-Management</a:t>
              </a:r>
            </a:p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Youtube link:https://www.youtube.com/watch?v=PzYxpncAYD8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16246092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NEED HELP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173200" y="60451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86"/>
            <a:ext cx="6780460" cy="1756428"/>
            <a:chOff x="0" y="0"/>
            <a:chExt cx="9040614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 Covered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9000" y="2776259"/>
            <a:ext cx="6907145" cy="868440"/>
            <a:chOff x="0" y="0"/>
            <a:chExt cx="9209527" cy="1157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why git and overview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09000" y="4064940"/>
            <a:ext cx="6907145" cy="868440"/>
            <a:chOff x="0" y="0"/>
            <a:chExt cx="9209527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 setup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09000" y="5353620"/>
            <a:ext cx="6907145" cy="868440"/>
            <a:chOff x="0" y="0"/>
            <a:chExt cx="9209527" cy="1157920"/>
          </a:xfrm>
        </p:grpSpPr>
        <p:sp>
          <p:nvSpPr>
            <p:cNvPr id="14" name="TextBox 1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clone and new branch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09000" y="6642301"/>
            <a:ext cx="6907145" cy="868440"/>
            <a:chOff x="0" y="0"/>
            <a:chExt cx="9209527" cy="1157920"/>
          </a:xfrm>
        </p:grpSpPr>
        <p:sp>
          <p:nvSpPr>
            <p:cNvPr id="18" name="TextBox 1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changes and push code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059308" y="596496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374094"/>
            <a:ext cx="7729865" cy="5538811"/>
            <a:chOff x="0" y="0"/>
            <a:chExt cx="10306486" cy="73850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030648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Why Use GitHub?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62910"/>
              <a:ext cx="10306486" cy="552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GitHub is used for version control and collaboration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Tracks code changes and allows teamwork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Everyone works in their own branch – no file conflicts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Pull Requests allow reviewing code before merging</a:t>
              </a:r>
            </a:p>
            <a:p>
              <a:pPr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531257"/>
            <a:ext cx="7729865" cy="5224486"/>
            <a:chOff x="0" y="0"/>
            <a:chExt cx="10306486" cy="69659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0306486" cy="300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GitHub Workflow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72610"/>
              <a:ext cx="10306486" cy="3693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Clone the repo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Create your own branch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Make changes locally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Show your work to Srilakshmi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Push to the main branch (after approval)</a:t>
              </a:r>
            </a:p>
            <a:p>
              <a:pPr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288494"/>
            <a:ext cx="7729865" cy="3710011"/>
            <a:chOff x="0" y="0"/>
            <a:chExt cx="10306486" cy="494668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1030648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 Setup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62910"/>
              <a:ext cx="10306486" cy="3083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Install </a:t>
              </a:r>
              <a:r>
                <a:rPr lang="en-US" sz="2600" u="sng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4" tooltip="https://github.com/git-guides/install-git"/>
                </a:rPr>
                <a:t>GIT INSTALL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Install </a:t>
              </a:r>
              <a:r>
                <a:rPr lang="en-US" sz="2600" u="sng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5" tooltip="https://code.visualstudio.com"/>
                </a:rPr>
                <a:t>VS Code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Set up Git (only once):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 config --global user.name "Your Name"</a:t>
              </a:r>
            </a:p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git config --global user.email "your@email.com"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92951"/>
            <a:ext cx="18460611" cy="10375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9806738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059308" y="596496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0706" y="1688294"/>
            <a:ext cx="16898594" cy="6910411"/>
            <a:chOff x="0" y="0"/>
            <a:chExt cx="22531458" cy="92138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2531458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Clone the repo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62910"/>
              <a:ext cx="22531458" cy="7350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Open terminal or Git Bash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Run the following command:</a:t>
              </a:r>
            </a:p>
            <a:p>
              <a:pPr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3131"/>
                  </a:solidFill>
                  <a:latin typeface="Agrandir"/>
                  <a:ea typeface="Agrandir"/>
                  <a:cs typeface="Agrandir"/>
                  <a:sym typeface="Agrandir"/>
                </a:rPr>
                <a:t>git clone https://github.com/DataBytes-Organisation/Intelligent-IoT-Data-</a:t>
              </a: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Management.git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Move into the project folder: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c</a:t>
              </a: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 Intelligent-IoT-Data-Management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Open the project in VS Code: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code 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4501" r="10757"/>
          <a:stretch>
            <a:fillRect/>
          </a:stretch>
        </p:blipFill>
        <p:spPr>
          <a:xfrm>
            <a:off x="78288" y="0"/>
            <a:ext cx="18001651" cy="10665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575" y="2145494"/>
            <a:ext cx="16879497" cy="5996011"/>
            <a:chOff x="0" y="0"/>
            <a:chExt cx="22505996" cy="799468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2250599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Create a New Branch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62910"/>
              <a:ext cx="22505996" cy="613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Why?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To keep the main branch clean and prevent code conflicts.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 i="1">
                  <a:solidFill>
                    <a:srgbClr val="2B2B2B"/>
                  </a:solidFill>
                  <a:latin typeface="Agrandir Bold Italics"/>
                  <a:ea typeface="Agrandir Bold Italics"/>
                  <a:cs typeface="Agrandir Bold Italics"/>
                  <a:sym typeface="Agrandir Bold Italics"/>
                </a:rPr>
                <a:t>npm install axios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 i="1">
                  <a:solidFill>
                    <a:srgbClr val="2B2B2B"/>
                  </a:solidFill>
                  <a:latin typeface="Agrandir Bold Italics"/>
                  <a:ea typeface="Agrandir Bold Italics"/>
                  <a:cs typeface="Agrandir Bold Italics"/>
                  <a:sym typeface="Agrandir Bold Italics"/>
                </a:rPr>
                <a:t>npm install vite --save-dev  </a:t>
              </a: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                                                                                                      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Command: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checkout -b your-name-feature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📌 Example: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git checkout -b srilakshmi-ui-page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Now you’re working on your own branch</a:t>
              </a:r>
            </a:p>
            <a:p>
              <a:pPr algn="l">
                <a:lnSpc>
                  <a:spcPts val="3640"/>
                </a:lnSpc>
              </a:pPr>
              <a:endParaRPr lang="en-US" sz="26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182725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with GitHub for Frontend Projects</dc:title>
  <cp:revision>4</cp:revision>
  <dcterms:created xsi:type="dcterms:W3CDTF">2006-08-16T00:00:00Z</dcterms:created>
  <dcterms:modified xsi:type="dcterms:W3CDTF">2025-05-24T16:12:19Z</dcterms:modified>
  <dc:identifier>DAGkxfr_7RQ</dc:identifier>
</cp:coreProperties>
</file>